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>
        <p:scale>
          <a:sx n="125" d="100"/>
          <a:sy n="125" d="100"/>
        </p:scale>
        <p:origin x="19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80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58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4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14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56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8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2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7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75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08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4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6B8F-8DC0-4860-BDB5-78213E078F4F}" type="datetimeFigureOut">
              <a:rPr lang="fr-FR" smtClean="0"/>
              <a:t>06/10/2025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B9C7-DFB2-4028-8035-9169B748EF2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1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98FA3B4-1AA2-C629-4030-CFA7139ED047}"/>
              </a:ext>
            </a:extLst>
          </p:cNvPr>
          <p:cNvSpPr txBox="1"/>
          <p:nvPr/>
        </p:nvSpPr>
        <p:spPr>
          <a:xfrm>
            <a:off x="260646" y="2510536"/>
            <a:ext cx="62656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1998 : Psychologue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IFPS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Consultations public adolescent, jeune adulte, adulte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Détecter et prise en charge des situations délicates au niveau personnel ou professionnel des apprenants. 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Écoute et soutien psychologique lors de la covid 19 et pendant confinement pour les apprentis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d'un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 santé"  pour diminuer risques psycho-sociaux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2013 : Référent du handicap 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suivis des apprenants présentant des dyslexies plus ou moins sévères, dysorthographie, dyscalculie.. PAI, Gevasco…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Analyser la situation de handicap, définir avec la personne ses besoins spécifiques dans le cadre de son parcours de formation en centre et en entreprise</a:t>
            </a:r>
          </a:p>
          <a:p>
            <a:pPr marL="5397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Accompagner, transférer ses compétences à l’équipe pédagogique…</a:t>
            </a:r>
          </a:p>
          <a:p>
            <a:pPr marL="17780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2013 à ce jour : Psychologue et référent « accompagnement fin de vie, maladies graves et deuils, de la petite enfance au 4eme âge »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2007- 2017: Psychologue- supervision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éducateurs de prévention spécialisée (S.P.I , Solidarité Prévention Insertion)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2010 à 2013 : Psychologue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l’IFA – CCI Nice Cote d’Azur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2005 à 2013 : Directeur du museAAV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(espace intégratif muséal des arts contemporains et virtuels de la Cote d’Azur)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02BDDB-30EA-064D-293F-6F10335B696C}"/>
              </a:ext>
            </a:extLst>
          </p:cNvPr>
          <p:cNvSpPr txBox="1"/>
          <p:nvPr/>
        </p:nvSpPr>
        <p:spPr>
          <a:xfrm>
            <a:off x="252244" y="5745661"/>
            <a:ext cx="6265607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277"/>
              </a:spcBef>
              <a:buFont typeface="Arial" panose="020B0604020202020204" pitchFamily="34" charset="0"/>
              <a:buChar char="•"/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Formateur depuis 20 ans</a:t>
            </a:r>
          </a:p>
          <a:p>
            <a:pPr lvl="0">
              <a:spcBef>
                <a:spcPts val="277"/>
              </a:spcBef>
              <a:buClr>
                <a:srgbClr val="B10034"/>
              </a:buClr>
              <a:defRPr/>
            </a:pP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estion de stress", "gestion des émotions" "estime de soi« ; gérontologie et psychologue ; Assistant de vie aux familles; formateur de psychologue et référent "accompagnement maladies graves, fin de vie et deuil" (territoire national)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Intervenant pour les formations Maitre d'Apprentissage : </a:t>
            </a: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0" lvl="1" indent="-177800">
              <a:buFont typeface="Courier New" panose="02070309020205020404" pitchFamily="49" charset="0"/>
              <a:buChar char="o"/>
            </a:pP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Approche épidémiologique du jeune apprenti</a:t>
            </a:r>
          </a:p>
          <a:p>
            <a:pPr marL="539750" lvl="1" indent="-177800">
              <a:buFont typeface="Courier New" panose="02070309020205020404" pitchFamily="49" charset="0"/>
              <a:buChar char="o"/>
            </a:pP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difficultés scolaires de l apprenti (phobies scolaires, désinvestissement, sentiment d'échec, absentéisme, rupture scolaire..)</a:t>
            </a:r>
          </a:p>
          <a:p>
            <a:pPr marL="539750" lvl="1" indent="-177800">
              <a:buFont typeface="Courier New" panose="02070309020205020404" pitchFamily="49" charset="0"/>
              <a:buChar char="o"/>
            </a:pP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Difficultés avec les employeurs (le rapport conflictuel, la violence, le désir de rupture, l'absentéisme...)</a:t>
            </a:r>
          </a:p>
          <a:p>
            <a:pPr marL="539750" lvl="1" indent="-177800">
              <a:buFont typeface="Courier New" panose="02070309020205020404" pitchFamily="49" charset="0"/>
              <a:buChar char="o"/>
            </a:pP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troubles spécifiques de l'apprentissage (dyslexie, dysorthographie... TDAH...) = les axes d'accompagnement	</a:t>
            </a:r>
          </a:p>
          <a:p>
            <a:pPr marL="539750" lvl="1" indent="-177800">
              <a:buFont typeface="Courier New" panose="02070309020205020404" pitchFamily="49" charset="0"/>
              <a:buChar char="o"/>
            </a:pP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consommation de substances psychoactives chez l'apprenti</a:t>
            </a:r>
          </a:p>
          <a:p>
            <a:pPr marL="539750" lvl="1" indent="-177800">
              <a:buFont typeface="Courier New" panose="02070309020205020404" pitchFamily="49" charset="0"/>
              <a:buChar char="o"/>
            </a:pPr>
            <a:r>
              <a:rPr lang="fr-FR" sz="1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Formateur pour aide-soignant : modules psychiatrie</a:t>
            </a: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communication, psycho-sociologie; Directeur de mémoires; Tests psychotechniques prépa concours 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A7EE2A7-A19C-F2B7-69AE-CDB6FB5BE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87" y="44528"/>
            <a:ext cx="2586826" cy="36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F0653D2-328E-04A0-903B-DC1CD901DF09}"/>
              </a:ext>
            </a:extLst>
          </p:cNvPr>
          <p:cNvSpPr txBox="1"/>
          <p:nvPr/>
        </p:nvSpPr>
        <p:spPr>
          <a:xfrm>
            <a:off x="3102233" y="7891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Henry PASTORINI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97F884-A7F6-BE7E-9AC1-D5CB17D56396}"/>
              </a:ext>
            </a:extLst>
          </p:cNvPr>
          <p:cNvSpPr txBox="1"/>
          <p:nvPr/>
        </p:nvSpPr>
        <p:spPr>
          <a:xfrm>
            <a:off x="2918572" y="1312320"/>
            <a:ext cx="36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Psychologue - Formateur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20C27D-9A78-1990-8ADC-8CD84F8F0BFF}"/>
              </a:ext>
            </a:extLst>
          </p:cNvPr>
          <p:cNvSpPr txBox="1"/>
          <p:nvPr/>
        </p:nvSpPr>
        <p:spPr>
          <a:xfrm>
            <a:off x="2918572" y="1663099"/>
            <a:ext cx="360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25 ans d’expérience professionnelle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3948FA-C724-81E1-4A90-6EE6DFB96D39}"/>
              </a:ext>
            </a:extLst>
          </p:cNvPr>
          <p:cNvSpPr txBox="1"/>
          <p:nvPr/>
        </p:nvSpPr>
        <p:spPr>
          <a:xfrm>
            <a:off x="252244" y="8383911"/>
            <a:ext cx="6274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b="1" dirty="0"/>
              <a:t>2023</a:t>
            </a:r>
            <a:r>
              <a:rPr lang="fr-FR" sz="1000" dirty="0"/>
              <a:t> </a:t>
            </a:r>
            <a:r>
              <a:rPr lang="fr-FR" sz="1000" b="1" dirty="0"/>
              <a:t>:</a:t>
            </a:r>
            <a:r>
              <a:rPr lang="fr-FR" sz="1000" dirty="0"/>
              <a:t> DU « Aromathérapie- Phytothérapie » - Faculté de Médecine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/>
              <a:t>2021 : </a:t>
            </a:r>
            <a:r>
              <a:rPr lang="fr-FR" sz="1000" dirty="0"/>
              <a:t>DU « Méditation, relation thérapeutique et soins » - Faculté de Médecine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/>
              <a:t>2021 : </a:t>
            </a:r>
            <a:r>
              <a:rPr lang="fr-FR" sz="1000" dirty="0"/>
              <a:t>Instructeur : méditation pleine conscience, Yoga, </a:t>
            </a:r>
            <a:r>
              <a:rPr lang="fr-FR" sz="1000" dirty="0" err="1"/>
              <a:t>Shinrin</a:t>
            </a:r>
            <a:r>
              <a:rPr lang="fr-FR" sz="1000" dirty="0"/>
              <a:t> </a:t>
            </a:r>
            <a:r>
              <a:rPr lang="fr-FR" sz="1000" dirty="0" err="1"/>
              <a:t>Yoku</a:t>
            </a:r>
            <a:r>
              <a:rPr lang="fr-FR" sz="1000" dirty="0"/>
              <a:t> (</a:t>
            </a:r>
            <a:r>
              <a:rPr lang="fr-FR" sz="1000" dirty="0" err="1"/>
              <a:t>sylvothérapie</a:t>
            </a:r>
            <a:r>
              <a:rPr lang="fr-FR" sz="10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/>
              <a:t>2018 : </a:t>
            </a:r>
            <a:r>
              <a:rPr lang="fr-FR" sz="1000" dirty="0"/>
              <a:t>DESS « Psychologie psychopathologie » - Faculté Psychopathologie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dirty="0"/>
              <a:t>Praticien naturopathe certifié et formateur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dirty="0"/>
              <a:t>DEA Anthropologie-sociologie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dirty="0"/>
              <a:t>Maîtrise des Sciences du Langage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dirty="0"/>
              <a:t>Diplôme Universitaire d’histoire de l’art + Cours école du Louvre (3 ans)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223FF189-D24F-D2C2-56A7-5D3A5A476FD3}"/>
              </a:ext>
            </a:extLst>
          </p:cNvPr>
          <p:cNvSpPr/>
          <p:nvPr/>
        </p:nvSpPr>
        <p:spPr>
          <a:xfrm>
            <a:off x="131900" y="2187193"/>
            <a:ext cx="6559726" cy="288000"/>
          </a:xfrm>
          <a:prstGeom prst="round2DiagRect">
            <a:avLst>
              <a:gd name="adj1" fmla="val 50000"/>
              <a:gd name="adj2" fmla="val 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Expérience professionnelle</a:t>
            </a:r>
          </a:p>
        </p:txBody>
      </p:sp>
      <p:sp>
        <p:nvSpPr>
          <p:cNvPr id="22" name="Rectangle : avec coins arrondis en diagonale 21">
            <a:extLst>
              <a:ext uri="{FF2B5EF4-FFF2-40B4-BE49-F238E27FC236}">
                <a16:creationId xmlns:a16="http://schemas.microsoft.com/office/drawing/2014/main" id="{DF6A9AE8-F71E-D106-2DDE-C6ACC2ACA328}"/>
              </a:ext>
            </a:extLst>
          </p:cNvPr>
          <p:cNvSpPr/>
          <p:nvPr/>
        </p:nvSpPr>
        <p:spPr>
          <a:xfrm>
            <a:off x="131900" y="5422318"/>
            <a:ext cx="6559726" cy="288000"/>
          </a:xfrm>
          <a:prstGeom prst="round2DiagRect">
            <a:avLst>
              <a:gd name="adj1" fmla="val 50000"/>
              <a:gd name="adj2" fmla="val 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Expériences Consultant / Formateur</a:t>
            </a:r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EE76377D-AE1A-200A-84DF-028CE5C3CB06}"/>
              </a:ext>
            </a:extLst>
          </p:cNvPr>
          <p:cNvSpPr/>
          <p:nvPr/>
        </p:nvSpPr>
        <p:spPr>
          <a:xfrm>
            <a:off x="131900" y="8060568"/>
            <a:ext cx="6559727" cy="288000"/>
          </a:xfrm>
          <a:prstGeom prst="round2DiagRect">
            <a:avLst>
              <a:gd name="adj1" fmla="val 50000"/>
              <a:gd name="adj2" fmla="val 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Formations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C26C3B-A709-9A36-99BD-F2F36447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/>
          <a:stretch>
            <a:fillRect/>
          </a:stretch>
        </p:blipFill>
        <p:spPr>
          <a:xfrm>
            <a:off x="131900" y="334089"/>
            <a:ext cx="174249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6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304</TotalTime>
  <Words>436</Words>
  <Application>Microsoft Office PowerPoint</Application>
  <PresentationFormat>Format A4 (210 x 297 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 Razafindrabe</dc:creator>
  <cp:lastModifiedBy>Zo Razafindrabe</cp:lastModifiedBy>
  <cp:revision>7</cp:revision>
  <dcterms:created xsi:type="dcterms:W3CDTF">2025-09-12T09:36:39Z</dcterms:created>
  <dcterms:modified xsi:type="dcterms:W3CDTF">2025-10-06T14:42:02Z</dcterms:modified>
</cp:coreProperties>
</file>