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655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carranza" userId="aad8dd18d66cdbc2" providerId="LiveId" clId="{E95EA12F-DAF9-4AA9-B879-173DF2300491}"/>
    <pc:docChg chg="undo custSel modSld">
      <pc:chgData name="william carranza" userId="aad8dd18d66cdbc2" providerId="LiveId" clId="{E95EA12F-DAF9-4AA9-B879-173DF2300491}" dt="2024-10-28T17:10:38.864" v="284" actId="113"/>
      <pc:docMkLst>
        <pc:docMk/>
      </pc:docMkLst>
      <pc:sldChg chg="addSp modSp mod">
        <pc:chgData name="william carranza" userId="aad8dd18d66cdbc2" providerId="LiveId" clId="{E95EA12F-DAF9-4AA9-B879-173DF2300491}" dt="2024-10-28T17:10:38.864" v="284" actId="113"/>
        <pc:sldMkLst>
          <pc:docMk/>
          <pc:sldMk cId="1156078344" sldId="655"/>
        </pc:sldMkLst>
      </pc:sldChg>
    </pc:docChg>
  </pc:docChgLst>
  <pc:docChgLst>
    <pc:chgData name="william carranza" userId="aad8dd18d66cdbc2" providerId="LiveId" clId="{346EA162-ED62-4107-BF4D-75B447E84942}"/>
    <pc:docChg chg="custSel modSld">
      <pc:chgData name="william carranza" userId="aad8dd18d66cdbc2" providerId="LiveId" clId="{346EA162-ED62-4107-BF4D-75B447E84942}" dt="2025-03-11T14:31:42.254" v="1" actId="313"/>
      <pc:docMkLst>
        <pc:docMk/>
      </pc:docMkLst>
      <pc:sldChg chg="modSp mod">
        <pc:chgData name="william carranza" userId="aad8dd18d66cdbc2" providerId="LiveId" clId="{346EA162-ED62-4107-BF4D-75B447E84942}" dt="2025-03-11T14:31:42.254" v="1" actId="313"/>
        <pc:sldMkLst>
          <pc:docMk/>
          <pc:sldMk cId="1156078344" sldId="655"/>
        </pc:sldMkLst>
        <pc:spChg chg="mod">
          <ac:chgData name="william carranza" userId="aad8dd18d66cdbc2" providerId="LiveId" clId="{346EA162-ED62-4107-BF4D-75B447E84942}" dt="2025-03-11T14:31:42.254" v="1" actId="313"/>
          <ac:spMkLst>
            <pc:docMk/>
            <pc:sldMk cId="1156078344" sldId="655"/>
            <ac:spMk id="7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E3C6-B622-42F2-B83F-8E2E98D8FCAE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729A5-142C-4BFB-9CA8-E8C074F1D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5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43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42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89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 sz="140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78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 sz="140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76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80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2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599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5" name="Google Shape;15;p24" descr="RÃ©sultat de recherche d'images pour &quot;comundi consulting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24464" y="191112"/>
            <a:ext cx="428651" cy="36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 descr="Image associÃ©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5908" y="123963"/>
            <a:ext cx="805820" cy="40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157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14"/>
          <p:cNvGrpSpPr/>
          <p:nvPr/>
        </p:nvGrpSpPr>
        <p:grpSpPr>
          <a:xfrm>
            <a:off x="89138" y="1484782"/>
            <a:ext cx="8004630" cy="5271799"/>
            <a:chOff x="3661499" y="1789049"/>
            <a:chExt cx="5594910" cy="4924089"/>
          </a:xfrm>
        </p:grpSpPr>
        <p:sp>
          <p:nvSpPr>
            <p:cNvPr id="711" name="Google Shape;711;p14"/>
            <p:cNvSpPr/>
            <p:nvPr/>
          </p:nvSpPr>
          <p:spPr>
            <a:xfrm>
              <a:off x="3676053" y="2140751"/>
              <a:ext cx="5580356" cy="457238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66A6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spcFirstLastPara="1" wrap="square" lIns="49825" tIns="45700" rIns="16600" bIns="43200" anchor="t" anchorCtr="0">
              <a:noAutofit/>
            </a:bodyPr>
            <a:lstStyle/>
            <a:p>
              <a:pPr marL="285750" marR="0" lvl="8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b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Formatrice pour Global-é-Sens 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(depuis 2024)</a:t>
              </a:r>
            </a:p>
            <a:p>
              <a:pPr marL="285750" marR="0" lvl="8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b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Experte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 RH</a:t>
              </a:r>
              <a:r>
                <a:rPr kumimoji="0" lang="fr-F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, créatrice de bien-être au travail – </a:t>
              </a:r>
              <a:r>
                <a:rPr kumimoji="0" lang="fr-FR" sz="1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Hatipic</a:t>
              </a:r>
              <a:r>
                <a:rPr kumimoji="0" lang="fr-F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 (2 ans – 2022-2024)</a:t>
              </a:r>
            </a:p>
            <a:p>
              <a:pPr marL="450850" indent="-180975">
                <a:buFont typeface="Wingdings" panose="05000000000000000000" pitchFamily="2" charset="2"/>
                <a:buChar char="§"/>
                <a:tabLst>
                  <a:tab pos="0" algn="l"/>
                </a:tabLst>
              </a:pP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Accompagnement dans la mise en place d’une stratégie RH – </a:t>
              </a:r>
              <a:r>
                <a:rPr lang="fr-FR" sz="1400" i="1" kern="0" dirty="0" err="1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Benenova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 (nov. 2022)</a:t>
              </a:r>
            </a:p>
            <a:p>
              <a:pPr marL="450850" indent="-180975">
                <a:buFont typeface="Wingdings" panose="05000000000000000000" pitchFamily="2" charset="2"/>
                <a:buChar char="§"/>
                <a:tabLst>
                  <a:tab pos="0" algn="l"/>
                </a:tabLst>
              </a:pP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Recrutement – </a:t>
              </a:r>
              <a:r>
                <a:rPr lang="fr-FR" sz="1400" kern="0" dirty="0" err="1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Hunteed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 (février 2024 à ce jour)</a:t>
              </a:r>
            </a:p>
            <a:p>
              <a:pPr marL="450850" indent="-180975">
                <a:buFont typeface="Wingdings" panose="05000000000000000000" pitchFamily="2" charset="2"/>
                <a:buChar char="§"/>
                <a:tabLst>
                  <a:tab pos="0" algn="l"/>
                </a:tabLst>
              </a:pP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Conception &amp; animation d’évènements professionnels atypiques – </a:t>
              </a:r>
              <a:r>
                <a:rPr lang="fr-FR" sz="1400" i="1" kern="0" dirty="0" err="1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Codicea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 (sept-déc. 2023)</a:t>
              </a:r>
            </a:p>
            <a:p>
              <a:pPr marL="450850" indent="-180975">
                <a:buFont typeface="Wingdings" panose="05000000000000000000" pitchFamily="2" charset="2"/>
                <a:buChar char="§"/>
                <a:tabLst>
                  <a:tab pos="0" algn="l"/>
                </a:tabLst>
              </a:pP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Praticienne de Neurofeedback dynamique auprès d’enfants &amp; adultes (nov. 2023 à ce jour)</a:t>
              </a:r>
            </a:p>
            <a:p>
              <a:pPr marL="269875">
                <a:tabLst>
                  <a:tab pos="0" algn="l"/>
                </a:tabLst>
              </a:pPr>
              <a:endParaRPr lang="fr-FR" sz="5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285750" marR="0" lvl="8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Management de Programme de transformation interne – </a:t>
              </a:r>
              <a:r>
                <a:rPr kumimoji="0" lang="fr-FR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Agence Française de Développement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, s</a:t>
              </a: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upervision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 &amp; pilotage de 10 projets de transformation culturelle du Groupe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 </a:t>
              </a:r>
            </a:p>
            <a:p>
              <a:pPr marL="0" marR="0" lvl="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tabLst/>
                <a:defRPr/>
              </a:pP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      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(2 ans : 2020-2022)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Formatrice &amp; experte interne </a:t>
              </a:r>
              <a:r>
                <a:rPr kumimoji="0" lang="fr-F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en passation de marchés internationaux – </a:t>
              </a:r>
              <a:r>
                <a:rPr kumimoji="0" lang="fr-FR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Agence Française de Développement 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(4 ans : 2016-2020), en France &amp; à l’international (Afrique de l’Ouest, Maghreb, Colombie, Afrique du Sud). Conception des supports et de l’approche pédagogique, animation des sessions et pilotage de l’équipe des formateurs.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b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Formatrice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 </a:t>
              </a:r>
              <a:r>
                <a:rPr lang="fr-FR" sz="1400" b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&amp; experte interne 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en droit social – Agence Française de Développement (4 ans : 2012-2016) </a:t>
              </a:r>
            </a:p>
            <a:p>
              <a:pPr marL="450850" marR="0" lvl="0" indent="-18097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Wingdings" panose="05000000000000000000" pitchFamily="2" charset="2"/>
                <a:buChar char="§"/>
                <a:tabLst>
                  <a:tab pos="0" algn="l"/>
                </a:tabLst>
                <a:defRPr/>
              </a:pP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Formation des managers et des représentants du personnel, en France &amp; dans les DOM-COM</a:t>
              </a:r>
            </a:p>
            <a:p>
              <a:pPr marL="450850" marR="0" lvl="0" indent="-18097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Wingdings" panose="05000000000000000000" pitchFamily="2" charset="2"/>
                <a:buChar char="§"/>
                <a:tabLst>
                  <a:tab pos="0" algn="l"/>
                </a:tabLst>
                <a:defRPr/>
              </a:pP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Mise en place du DUERP (Document Unique de Prévention des Risques Professionnels)</a:t>
              </a:r>
            </a:p>
            <a:p>
              <a:pPr marL="450850" marR="0" lvl="0" indent="-18097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Wingdings" panose="05000000000000000000" pitchFamily="2" charset="2"/>
                <a:buChar char="§"/>
                <a:tabLst>
                  <a:tab pos="0" algn="l"/>
                </a:tabLst>
                <a:defRPr/>
              </a:pP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Pilotage de négociations sociales et QVT (Qualité de Vie au Travail) dans les DOM-COM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b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Coach professionnelle 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auprès d’étudiants de </a:t>
              </a:r>
              <a:r>
                <a:rPr lang="fr-FR" sz="1400" i="1" kern="0" dirty="0" err="1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Linkup</a:t>
              </a:r>
              <a:r>
                <a:rPr lang="fr-FR" sz="1400" i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 Coaching 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(6 mois : 2015)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5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b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Formatrice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 </a:t>
              </a:r>
              <a:r>
                <a:rPr lang="fr-FR" sz="1400" b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&amp; experte interne 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en droit du travail &amp; relations sociales – </a:t>
              </a:r>
              <a:r>
                <a:rPr lang="fr-FR" sz="1400" i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Air France </a:t>
              </a:r>
              <a:r>
                <a:rPr lang="fr-FR" sz="1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(7 ans ½  – 2005-2011) à destination des acteurs du dialogue social : managers &amp; RRH;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3"/>
                </a:buClr>
                <a:buSzTx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3661499" y="1789049"/>
              <a:ext cx="5594910" cy="339976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66A6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Parcours professionnel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18" name="Google Shape;718;p14"/>
          <p:cNvSpPr/>
          <p:nvPr/>
        </p:nvSpPr>
        <p:spPr>
          <a:xfrm>
            <a:off x="6751795" y="4948964"/>
            <a:ext cx="5228123" cy="18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4"/>
          <p:cNvSpPr txBox="1"/>
          <p:nvPr/>
        </p:nvSpPr>
        <p:spPr>
          <a:xfrm>
            <a:off x="11520123" y="142429"/>
            <a:ext cx="484562" cy="646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3" name="Google Shape;713;p14"/>
          <p:cNvGrpSpPr/>
          <p:nvPr/>
        </p:nvGrpSpPr>
        <p:grpSpPr>
          <a:xfrm>
            <a:off x="8228112" y="1483008"/>
            <a:ext cx="3878108" cy="5267039"/>
            <a:chOff x="-1850445" y="1277300"/>
            <a:chExt cx="10559141" cy="2468281"/>
          </a:xfrm>
        </p:grpSpPr>
        <p:sp>
          <p:nvSpPr>
            <p:cNvPr id="715" name="Google Shape;715;p14"/>
            <p:cNvSpPr/>
            <p:nvPr/>
          </p:nvSpPr>
          <p:spPr>
            <a:xfrm>
              <a:off x="-1850445" y="2650529"/>
              <a:ext cx="10559141" cy="109505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66A6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spcFirstLastPara="1" wrap="square" lIns="49825" tIns="45700" rIns="16600" bIns="43200" anchor="t" anchorCtr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2023 : </a:t>
              </a: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Certification Codéveloppement managérial &amp; professionnel 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– CECODEV - </a:t>
              </a: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Paris.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2023 : </a:t>
              </a: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Certification Praticienne de Neurofeedback Dynamique - </a:t>
              </a: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Zengar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Institute – Paris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2015</a:t>
              </a: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: Certification Coaching professionnel &amp; managérial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(RNCP 6) – </a:t>
              </a: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Linkup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Coaching – Paris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2004 : </a:t>
              </a: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Master 2 Gestion des Ressources Humaines 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– E.S.G. – Paris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2003 : </a:t>
              </a: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Master 1 Droit social 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– Panthéon ASSAS – Paris 2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0045"/>
                </a:buClr>
                <a:buSzTx/>
                <a:tabLst/>
                <a:defRPr/>
              </a:pP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-1825178" y="1454587"/>
              <a:ext cx="10468038" cy="101880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66A6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spcFirstLastPara="1" wrap="square" lIns="49825" tIns="45700" rIns="16600" bIns="43200" anchor="t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10034"/>
                </a:buClr>
                <a:buSzPts val="1200"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10034"/>
                </a:buClr>
                <a:buSzPts val="12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2023-2024 (1 an) : intervenante en analyse de pratiques professionnelles auprès de managers de la fondation des </a:t>
              </a:r>
              <a:r>
                <a:rPr kumimoji="0" lang="fr-FR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Apprentis d’Auteuil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– Chartres, fondation diaconesses de Reuilly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10034"/>
                </a:buClr>
                <a:buSzPts val="1200"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10034"/>
                </a:buClr>
                <a:buSzPts val="12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2023-2024 (1 an) : intervenante en analyse de pratiques professionnelles au sein d’un groupe de pairs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10034"/>
                </a:buClr>
                <a:buSzPts val="1200"/>
                <a:buFont typeface="Arial"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10034"/>
                </a:buClr>
                <a:buSzPts val="1200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endParaRPr>
            </a:p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10034"/>
                </a:buClr>
                <a:buSzPts val="1200"/>
                <a:buFont typeface="Arial"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endParaRPr>
            </a:p>
          </p:txBody>
        </p:sp>
        <p:sp>
          <p:nvSpPr>
            <p:cNvPr id="714" name="Google Shape;714;p14"/>
            <p:cNvSpPr txBox="1"/>
            <p:nvPr/>
          </p:nvSpPr>
          <p:spPr>
            <a:xfrm>
              <a:off x="-1825178" y="2473394"/>
              <a:ext cx="10533874" cy="177135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66A6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Formations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-1825178" y="1277300"/>
              <a:ext cx="10468038" cy="170573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66A6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Expériences en APP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F0C4122B-3736-9C94-D2A7-032F7CBC60EA}"/>
              </a:ext>
            </a:extLst>
          </p:cNvPr>
          <p:cNvSpPr txBox="1"/>
          <p:nvPr/>
        </p:nvSpPr>
        <p:spPr>
          <a:xfrm>
            <a:off x="7181307" y="641210"/>
            <a:ext cx="5126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6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38200">
                    <a:srgbClr val="7D9AAD">
                      <a:alpha val="0"/>
                    </a:srgbClr>
                  </a:glow>
                </a:effectLst>
                <a:uLnTx/>
                <a:uFillTx/>
                <a:latin typeface="Gotham Medium" charset="0"/>
                <a:ea typeface="Gotham Medium" charset="0"/>
                <a:cs typeface="Gotham Medium" charset="0"/>
                <a:sym typeface="Arial"/>
              </a:rPr>
              <a:t>Formatrice</a:t>
            </a:r>
            <a:r>
              <a:rPr kumimoji="0" lang="fr-FR" sz="2000" b="0" i="0" u="none" strike="noStrike" kern="0" cap="none" spc="6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38200">
                    <a:srgbClr val="7D9AAD">
                      <a:alpha val="0"/>
                    </a:srgbClr>
                  </a:glow>
                </a:effectLst>
                <a:uLnTx/>
                <a:uFillTx/>
                <a:latin typeface="Gotham Medium" charset="0"/>
                <a:ea typeface="Gotham Medium" charset="0"/>
                <a:cs typeface="Gotham Medium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6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38200">
                    <a:srgbClr val="7D9AAD">
                      <a:alpha val="0"/>
                    </a:srgbClr>
                  </a:glow>
                </a:effectLst>
                <a:uLnTx/>
                <a:uFillTx/>
                <a:latin typeface="Gotham Medium" charset="0"/>
                <a:ea typeface="Gotham Medium" charset="0"/>
                <a:cs typeface="Gotham Medium" charset="0"/>
                <a:sym typeface="Arial"/>
              </a:rPr>
              <a:t>spécialisée dans le social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2A5A7-C64E-91D8-AC78-75CF5FD7D7C1}"/>
              </a:ext>
            </a:extLst>
          </p:cNvPr>
          <p:cNvSpPr/>
          <p:nvPr/>
        </p:nvSpPr>
        <p:spPr>
          <a:xfrm>
            <a:off x="1459347" y="630173"/>
            <a:ext cx="4636653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703402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Formatrice et experte</a:t>
            </a: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RH depuis 20 ans 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just" defTabSz="703402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Ecoute active, bien-être au travail</a:t>
            </a:r>
            <a:r>
              <a:rPr kumimoji="0" lang="fr-FR" sz="14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, accompagnement de managers, relations interpersonnelles</a:t>
            </a:r>
            <a:endParaRPr kumimoji="0" lang="fr-FR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C63641-8835-0B8F-2C11-9B02AC9B9F90}"/>
              </a:ext>
            </a:extLst>
          </p:cNvPr>
          <p:cNvSpPr txBox="1"/>
          <p:nvPr/>
        </p:nvSpPr>
        <p:spPr>
          <a:xfrm>
            <a:off x="1" y="1"/>
            <a:ext cx="1290320" cy="720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8" name="Google Shape;708;p14"/>
          <p:cNvSpPr/>
          <p:nvPr/>
        </p:nvSpPr>
        <p:spPr>
          <a:xfrm>
            <a:off x="1459347" y="160224"/>
            <a:ext cx="4097667" cy="43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201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Justine CHOISY	</a:t>
            </a:r>
            <a:endParaRPr kumimoji="0" sz="2201" b="0" i="0" u="none" strike="noStrike" kern="0" cap="none" spc="0" normalizeH="0" baseline="0" noProof="0" dirty="0">
              <a:ln>
                <a:noFill/>
              </a:ln>
              <a:solidFill>
                <a:srgbClr val="E41D4E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" name="Image 5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B827252B-4855-9D87-C7AF-7B8D42543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" y="-5443"/>
            <a:ext cx="1326091" cy="14512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7E1846-6826-3436-B0F1-AB75144B4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495" y="128102"/>
            <a:ext cx="3310396" cy="5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422</Words>
  <Application>Microsoft Office PowerPoint</Application>
  <PresentationFormat>Grand écran</PresentationFormat>
  <Paragraphs>43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Gotham Medium</vt:lpstr>
      <vt:lpstr>Montserrat Medium</vt:lpstr>
      <vt:lpstr>Wingdings</vt:lpstr>
      <vt:lpstr>2_Thème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CHOISY</dc:creator>
  <cp:lastModifiedBy>william carranza</cp:lastModifiedBy>
  <cp:revision>3</cp:revision>
  <dcterms:created xsi:type="dcterms:W3CDTF">2024-03-29T10:04:40Z</dcterms:created>
  <dcterms:modified xsi:type="dcterms:W3CDTF">2025-03-11T14:31:51Z</dcterms:modified>
</cp:coreProperties>
</file>